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663C2-A596-47DF-9678-9FE63C3437C8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6127B-7B36-4952-A3D3-1ADB86ADB7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6868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• Initial steps:&#10;–Thermal management&#10;–Positioning&#10;–Suctioning&#10;–Tactile stimulati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3819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ign 0 1 2&#10;Heart rate Absent &lt;100&#10;beats/min&#10;&gt;100&#10;beats/min&#10;Respirations Absent Weak cry Strong cry&#10;Muscle tone Limp Some f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3820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.Anticipation.&#10;2.Adequate preparation.&#10;3. Initial stabilization and evaluation.&#10;4.Timely recognition, Quick and&#10;correct 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4582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•Resuscitation must be&#10;anticipated at every birth.&#10;•Every birth attendant should&#10;be prepared and able to&#10;resuscitate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 resuscitation:For resuscitation:&#10;1. A self-inflating Ambu bag (newborn size)&#10;2. Two infant masks (for normal and small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6868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15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457200"/>
            <a:ext cx="84582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16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0771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is consists of :This consists of :&#10;drying, (thermal management) positioning&#10;the neonate under radiant warmer to&#10;minimiz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695324"/>
            <a:ext cx="81534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(1)Open the airway(1)Open the airway&#10;•Put the baby on its back&#10;•Position the head so that it is&#10;slightly extended 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19124"/>
            <a:ext cx="8229600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The upper airway&#10;(the mouth then the nose) should&#10;be suctioned to remove fluid if&#10;stained with blood or meconiumblood or 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533400"/>
            <a:ext cx="807720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RIMARY CAUSE OF DEATH&#10;18 %Other causes&#10;09 %Malformation&#10;29 %Perinatal hypoxia&#10;17 %Infection&#10;27 %Prematurity&#10;DEATHSCAUSE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79248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f the chest is rising symmetrically&#10;with frequency &gt;30/minute,&#10;no immediate action is needed&#10;(2) If there is no cry,(2) 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542924"/>
            <a:ext cx="7772401" cy="5857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f the newborn is not breathing or&#10;gasping&#10;Immediately start resuscitation.&#10;There are two techniques to provide&#10;breathing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457200"/>
            <a:ext cx="7696201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1.Technique for artificial&#10;respiration&#10;• CLEAR THE MOUTHOF MUCOUS.&#10;• HYPER EXTEND THE NECK WITH&#10;ONE HAND, CLAMP THE&#10;NOSTR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381000"/>
            <a:ext cx="8229601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When no equipment is&#10;available:&#10;mouth to mouth-and-nose&#10;breathing&#10;should be done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381000"/>
            <a:ext cx="8153401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or ensuring adequate ventilation of the&#10;lungs, oxygenation of vital organs, and&#10;initiation of spontaneous breathing.&#10;The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304800"/>
            <a:ext cx="8077201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Ventilation can almost always be initiated&#10;using a bag and mask.&#10;2 basic kinds of resuscitation bags are&#10;available.&#10;Self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381000"/>
            <a:ext cx="8229601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OUT LINE PROCEEDURE TO&#10;VENTILATE&#10;•Select the appropriate mask&#10;Reposition the newborn&#10;•Make sure that the neck is&#10;slightly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5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• Form a seal between the mask and the&#10;infant's face. Squeeze the bag with two&#10;fingers only.&#10;There should be noticeable r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8229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28&#10;EVALUATE THE HEART RATE&#10;After 30 sec , count the heart rate for 6sec and&#10;multiply it by 10 to obtain heart rate per mt.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81000"/>
            <a:ext cx="83058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4 MILLION NEWBORN DEATHS – WHY?&#10;ALMOST ALL ARE DUE TO PREVENTABLE&#10;CONDITION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381000"/>
            <a:ext cx="8001001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29&#10;CHEST COMPRESSION:&#10;When ever the HR remains &lt; than 60bpm inspite of&#10;positive pressure ventilation.&#10;2 types :&#10;I.THUMB T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485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30&#10;Location:&#10;lower third of sternum which lies between&#10;the xyphoid and the line drawn between&#10;nipples.&#10;Depth of compressi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HEST COMPRESSIONS:&#10;• Place thumbs of both hands on sternum while&#10;fingers encircle chest&#10;• Compress breastbone with both 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304800"/>
            <a:ext cx="8763001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Rescuer 1 checks&#10;ABCs. Rescuer 2&#10;locates site for chest&#10;compressions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304800"/>
            <a:ext cx="8153401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•After effectively ventilating for about&#10;1 minute, stop briefly but do not&#10;remove the mask and bag and look for&#10;spontaneou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381000"/>
            <a:ext cx="8305801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If breathing is slow (frequency&#10;of breathing is &lt;30), or if there&#10;is severe chest indrawing:&#10;continue ventilating and ask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A newborn will benefit&#10;from transfer only if it is&#10;properly ventilated and&#10;kept warm during transport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381000"/>
            <a:ext cx="8077201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Stop ventilation&#10;If there is no gasping or&#10;breathing at all after 20&#10;minutes of ventilation: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228600"/>
            <a:ext cx="7924801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•Do not separate the mother and&#10;the newborn.&#10;•Leave the newborn skin-to-skin&#10;with the mother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228600"/>
            <a:ext cx="8229601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•Encourage breast-feeding within one&#10;hour of birth.&#10;•The newborn that needs resuscitation&#10;is at higher risk of developing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077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4&#10;INTRODUCTION&#10;Basic Life Support needed for patient whose&#10;breathing or heart has stopped&#10;Ventilations are given to oxyg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381000"/>
            <a:ext cx="76200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1.Stimulate the heart so that it supplies&#10;oxygen, nutrition to the body and vital&#10;organs.&#10;2.Increase tissue perfusion&#10;3.R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9247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They may be required in&#10;newborns who do not respond&#10;to adequate ventilation with&#10;100% oxygen and chest&#10;compressions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228600"/>
            <a:ext cx="81534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odium bicarbonate is not&#10;recommended in the immediate&#10;postnatal period&#10;if there is no documented&#10;metabolic acidosis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71524"/>
            <a:ext cx="8153399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It should therefore not be&#10;given routinely&#10;to newborns who are not&#10;breathing&#10;If it is given administer 2meq/kg&#10;Umbilical 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458199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Epinephrine in a dose of 0.01-0.03&#10;mg/kg should be administered if the&#10;heart rate remains &lt;60 bpm after a&#10;minimum of 30 s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381000"/>
            <a:ext cx="8153401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NS &amp;RL&#10;10ML/KG&#10;UMBLICAL VEIN&#10;TO BE INFUSED OVER 5-10 MTS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314324"/>
            <a:ext cx="8153401" cy="6391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an serve as an alternative route for&#10;medications/volume expansion if&#10;umbilical or other direct venous&#10;access is not read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381000"/>
            <a:ext cx="8305801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46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86106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48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819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Neonatal resusci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28600"/>
            <a:ext cx="81534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5&#10;INDICATIONS fOR&#10;RESUSCITATION&#10;Antepartum factors&#10;Intra partum factors&#10;Post partum factors&#10;ANTEPARTUM FACTORS:&#10;Maternal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542924"/>
            <a:ext cx="8001001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RENATAL&#10;fACTOR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1" y="457200"/>
            <a:ext cx="7848600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7&#10;INTRANATAL FACTORS:&#10;Abnormal presentations.&#10;Premature labor.&#10;Early rupture of membranes.&#10;Foul smelling amniotic flu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609600"/>
            <a:ext cx="8229601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RINATAL fACTORS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466724"/>
            <a:ext cx="7924801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BC’s of Resuscitation&#10;A - establish open airway Position,&#10;suction&#10;B - initiate breathing by Tactile&#10;stimulation, Oxygen&#10;C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533400"/>
            <a:ext cx="792480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12</cp:revision>
  <dcterms:created xsi:type="dcterms:W3CDTF">2020-07-28T03:20:48Z</dcterms:created>
  <dcterms:modified xsi:type="dcterms:W3CDTF">2020-12-14T12:50:36Z</dcterms:modified>
</cp:coreProperties>
</file>